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2" r:id="rId4"/>
    <p:sldId id="263" r:id="rId5"/>
    <p:sldId id="276" r:id="rId6"/>
    <p:sldId id="264" r:id="rId7"/>
    <p:sldId id="265" r:id="rId8"/>
    <p:sldId id="277" r:id="rId9"/>
    <p:sldId id="278" r:id="rId10"/>
    <p:sldId id="287" r:id="rId11"/>
    <p:sldId id="288" r:id="rId12"/>
    <p:sldId id="285" r:id="rId13"/>
    <p:sldId id="286" r:id="rId14"/>
    <p:sldId id="291" r:id="rId15"/>
    <p:sldId id="289" r:id="rId16"/>
    <p:sldId id="290" r:id="rId17"/>
    <p:sldId id="292" r:id="rId18"/>
    <p:sldId id="279" r:id="rId19"/>
    <p:sldId id="281" r:id="rId20"/>
    <p:sldId id="282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CE9D50-479A-4767-9179-86FB606F4FB7}" type="datetimeFigureOut">
              <a:rPr lang="pl-PL" smtClean="0"/>
              <a:pPr/>
              <a:t>2017-03-22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F5F53B-F03C-4F02-A5A4-940933DC7D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3212976"/>
            <a:ext cx="7406640" cy="827474"/>
          </a:xfrm>
        </p:spPr>
        <p:txBody>
          <a:bodyPr/>
          <a:lstStyle/>
          <a:p>
            <a:pPr algn="ctr"/>
            <a:r>
              <a:rPr lang="pl-PL" dirty="0" smtClean="0"/>
              <a:t>HEALTH CARE ASSISTANT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406640" cy="792088"/>
          </a:xfrm>
        </p:spPr>
        <p:txBody>
          <a:bodyPr/>
          <a:lstStyle/>
          <a:p>
            <a:pPr algn="ctr"/>
            <a:r>
              <a:rPr lang="pl-PL" dirty="0" smtClean="0"/>
              <a:t>DIGITAL SYMBOL OF THE PROFESSION  532102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1766052" cy="172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Anatomical</a:t>
            </a:r>
            <a:r>
              <a:rPr lang="pl-PL" dirty="0" smtClean="0"/>
              <a:t> </a:t>
            </a:r>
            <a:r>
              <a:rPr lang="pl-PL" dirty="0" err="1" smtClean="0"/>
              <a:t>laboratory</a:t>
            </a:r>
            <a:endParaRPr lang="pl-PL" dirty="0"/>
          </a:p>
        </p:txBody>
      </p:sp>
      <p:pic>
        <p:nvPicPr>
          <p:cNvPr id="1026" name="Picture 2" descr="H:\DCIM\100D3200\DSC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176"/>
            <a:ext cx="3570026" cy="536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D3200\DSC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42" y="3861048"/>
            <a:ext cx="4355976" cy="289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42" y="946188"/>
            <a:ext cx="4355525" cy="289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Anatomical</a:t>
            </a:r>
            <a:r>
              <a:rPr lang="pl-PL" dirty="0"/>
              <a:t> </a:t>
            </a:r>
            <a:r>
              <a:rPr lang="pl-PL" dirty="0" err="1"/>
              <a:t>laboratory</a:t>
            </a:r>
            <a:endParaRPr lang="pl-PL" dirty="0"/>
          </a:p>
        </p:txBody>
      </p:sp>
      <p:pic>
        <p:nvPicPr>
          <p:cNvPr id="2050" name="Picture 2" descr="H:\DCIM\100D3200\DSC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8834"/>
            <a:ext cx="4392488" cy="292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69" y="3709373"/>
            <a:ext cx="4741178" cy="31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Hygienic</a:t>
            </a:r>
            <a:r>
              <a:rPr lang="pl-PL" dirty="0"/>
              <a:t> </a:t>
            </a:r>
            <a:r>
              <a:rPr lang="pl-PL" dirty="0" err="1"/>
              <a:t>procedures</a:t>
            </a:r>
            <a:r>
              <a:rPr lang="pl-PL" dirty="0"/>
              <a:t> </a:t>
            </a:r>
            <a:r>
              <a:rPr lang="pl-PL" dirty="0" err="1"/>
              <a:t>laboratory</a:t>
            </a:r>
            <a:endParaRPr lang="pl-PL" dirty="0"/>
          </a:p>
        </p:txBody>
      </p:sp>
      <p:pic>
        <p:nvPicPr>
          <p:cNvPr id="2051" name="Picture 3" descr="D:\100D3200\DSC_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4355976" cy="2896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00D3200\DSC_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87" y="3804981"/>
            <a:ext cx="4549613" cy="3025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Hygienic</a:t>
            </a:r>
            <a:r>
              <a:rPr lang="pl-PL" dirty="0"/>
              <a:t> </a:t>
            </a:r>
            <a:r>
              <a:rPr lang="pl-PL" dirty="0" err="1"/>
              <a:t>procedures</a:t>
            </a:r>
            <a:r>
              <a:rPr lang="pl-PL" dirty="0"/>
              <a:t> </a:t>
            </a:r>
            <a:r>
              <a:rPr lang="pl-PL" dirty="0" err="1"/>
              <a:t>laboratory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35" y="3873882"/>
            <a:ext cx="4432965" cy="2952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08719"/>
            <a:ext cx="4464497" cy="2965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Hygienic</a:t>
            </a:r>
            <a:r>
              <a:rPr lang="pl-PL" dirty="0"/>
              <a:t> </a:t>
            </a:r>
            <a:r>
              <a:rPr lang="pl-PL" dirty="0" err="1"/>
              <a:t>procedures</a:t>
            </a:r>
            <a:r>
              <a:rPr lang="pl-PL" dirty="0"/>
              <a:t> </a:t>
            </a:r>
            <a:r>
              <a:rPr lang="pl-PL" dirty="0" err="1"/>
              <a:t>laboratory</a:t>
            </a:r>
            <a:endParaRPr lang="pl-PL" dirty="0"/>
          </a:p>
        </p:txBody>
      </p:sp>
      <p:pic>
        <p:nvPicPr>
          <p:cNvPr id="4098" name="Picture 2" descr="D:\100D3200\DSC_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4464495" cy="2968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100D3200\DS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74" y="3805126"/>
            <a:ext cx="4537820" cy="301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Emergency</a:t>
            </a:r>
            <a:r>
              <a:rPr lang="pl-PL" dirty="0"/>
              <a:t> </a:t>
            </a:r>
            <a:r>
              <a:rPr lang="pl-PL" dirty="0" err="1"/>
              <a:t>medicine</a:t>
            </a:r>
            <a:r>
              <a:rPr lang="pl-PL" dirty="0"/>
              <a:t> </a:t>
            </a:r>
            <a:r>
              <a:rPr lang="pl-PL" dirty="0" err="1" smtClean="0"/>
              <a:t>laboratory</a:t>
            </a:r>
            <a:endParaRPr lang="pl-PL" dirty="0"/>
          </a:p>
        </p:txBody>
      </p:sp>
      <p:pic>
        <p:nvPicPr>
          <p:cNvPr id="5122" name="Picture 2" descr="D:\100D3200\DSC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0" y="1812832"/>
            <a:ext cx="3164904" cy="476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100D3200\DSC_00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30749"/>
          <a:stretch/>
        </p:blipFill>
        <p:spPr bwMode="auto">
          <a:xfrm>
            <a:off x="5292080" y="1052736"/>
            <a:ext cx="344270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Emergency</a:t>
            </a:r>
            <a:r>
              <a:rPr lang="pl-PL" dirty="0"/>
              <a:t> </a:t>
            </a:r>
            <a:r>
              <a:rPr lang="pl-PL" dirty="0" err="1"/>
              <a:t>medicine</a:t>
            </a:r>
            <a:r>
              <a:rPr lang="pl-PL" dirty="0"/>
              <a:t> </a:t>
            </a:r>
            <a:r>
              <a:rPr lang="pl-PL" dirty="0" err="1" smtClean="0"/>
              <a:t>laboratory</a:t>
            </a:r>
            <a:endParaRPr lang="pl-PL" dirty="0"/>
          </a:p>
        </p:txBody>
      </p:sp>
      <p:pic>
        <p:nvPicPr>
          <p:cNvPr id="6146" name="Picture 2" descr="D:\100D3200\DSC_0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9"/>
          <a:stretch/>
        </p:blipFill>
        <p:spPr bwMode="auto">
          <a:xfrm>
            <a:off x="1187624" y="1916832"/>
            <a:ext cx="3528392" cy="4745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100D3200\DSC_0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r="28720"/>
          <a:stretch/>
        </p:blipFill>
        <p:spPr bwMode="auto">
          <a:xfrm>
            <a:off x="5263852" y="980728"/>
            <a:ext cx="3634680" cy="4493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Emergency</a:t>
            </a:r>
            <a:r>
              <a:rPr lang="pl-PL" dirty="0"/>
              <a:t> </a:t>
            </a:r>
            <a:r>
              <a:rPr lang="pl-PL" dirty="0" err="1"/>
              <a:t>medicine</a:t>
            </a:r>
            <a:r>
              <a:rPr lang="pl-PL" dirty="0"/>
              <a:t> </a:t>
            </a:r>
            <a:r>
              <a:rPr lang="pl-PL" dirty="0" err="1"/>
              <a:t>laboratory</a:t>
            </a:r>
            <a:endParaRPr lang="pl-PL" dirty="0"/>
          </a:p>
        </p:txBody>
      </p:sp>
      <p:pic>
        <p:nvPicPr>
          <p:cNvPr id="7170" name="Picture 2" descr="D:\100D3200\DSC_00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8"/>
          <a:stretch/>
        </p:blipFill>
        <p:spPr bwMode="auto">
          <a:xfrm>
            <a:off x="1006395" y="908720"/>
            <a:ext cx="3829050" cy="318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00D3200\DSC_00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/>
          <a:stretch/>
        </p:blipFill>
        <p:spPr bwMode="auto">
          <a:xfrm>
            <a:off x="4822280" y="3662820"/>
            <a:ext cx="4302838" cy="310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care 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opportunities for health care assistant:</a:t>
            </a:r>
            <a:endParaRPr lang="en-GB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 - wards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centres 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assistance houses and centres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non-public health care teams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care at a patient’s home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assistance houses </a:t>
            </a:r>
          </a:p>
          <a:p>
            <a:pPr lvl="0"/>
            <a:r>
              <a:rPr lang="en-GB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foundations and associations acting on behalf of sick and disabled people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0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assistant is a person who in a professional way helps a sick and dependent person to satisfy his or her basic necessities of life. Assisting health professionals during care routines, he aids that personnel and at the same time he supports a sick and dependent person</a:t>
            </a:r>
            <a:r>
              <a:rPr lang="pl-P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 </a:t>
            </a:r>
            <a:r>
              <a:rPr lang="en-GB" dirty="0" smtClean="0"/>
              <a:t>care</a:t>
            </a:r>
            <a:r>
              <a:rPr lang="pl-PL" dirty="0" smtClean="0"/>
              <a:t> </a:t>
            </a:r>
            <a:r>
              <a:rPr lang="en-GB" dirty="0" smtClean="0"/>
              <a:t>assistant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assistant is a relatively new medical profession, because it was established in 2008. </a:t>
            </a:r>
          </a:p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auxiliary profession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caring-nursing activities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sick people in hospital or domestic environment</a:t>
            </a:r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51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assistant is a profession of public trust, therefore it is essential that he has personal and social competencies. Such person should have very good communication skills, ability to work in a team and empathy, which is so important in contact with other person.  </a:t>
            </a:r>
            <a: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    </a:t>
            </a:r>
          </a:p>
          <a:p>
            <a:pPr marL="0" indent="0">
              <a:buNone/>
            </a:pPr>
            <a:r>
              <a:rPr lang="pl-PL" dirty="0" smtClean="0"/>
              <a:t>         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</a:t>
            </a:r>
            <a:r>
              <a:rPr lang="en-GB" dirty="0" smtClean="0"/>
              <a:t>Thank you for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 </a:t>
            </a:r>
            <a:r>
              <a:rPr lang="en-GB" dirty="0" smtClean="0"/>
              <a:t>care 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profession of health care assistant is the answer to decreasing number of nurses and an ageing population that requires more care.</a:t>
            </a:r>
          </a:p>
          <a:p>
            <a:pPr lvl="0" algn="just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Unification of teaching standards is important for the introduction of better quality of care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1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 </a:t>
            </a:r>
            <a:r>
              <a:rPr lang="en-GB" dirty="0" smtClean="0"/>
              <a:t>care 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health care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is a person who in a fully professional way helps sick and dependent people to satisfy basic necessities of life. </a:t>
            </a:r>
          </a:p>
          <a:p>
            <a:pPr lvl="0"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health care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recognizes and solves problems of caring nature in case of sick and dependent people who are in various ages, but also in different stages of advancement of a disease.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 </a:t>
            </a:r>
            <a:r>
              <a:rPr lang="en-GB" dirty="0" smtClean="0"/>
              <a:t>care</a:t>
            </a:r>
            <a:r>
              <a:rPr lang="pl-PL" dirty="0" smtClean="0"/>
              <a:t> </a:t>
            </a:r>
            <a:r>
              <a:rPr lang="en-GB" dirty="0" smtClean="0"/>
              <a:t>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health care assistant assists health professionals during all care routines, during which he has an auxiliary function, but also supports a dependent and sick person. Providing basic services within health care over a sick and dependent person he undertakes a comprehensive cooperation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and caring team.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care 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Education leading to this profession can</a:t>
            </a:r>
            <a:r>
              <a:rPr lang="pl-PL" dirty="0" smtClean="0"/>
              <a:t> </a:t>
            </a:r>
            <a:r>
              <a:rPr lang="en-GB" dirty="0" smtClean="0"/>
              <a:t>take place in two ways. The first is </a:t>
            </a:r>
            <a:r>
              <a:rPr lang="en-GB" dirty="0"/>
              <a:t>postsecondary school education, </a:t>
            </a:r>
            <a:r>
              <a:rPr lang="en-GB" dirty="0" smtClean="0"/>
              <a:t>which lasts for one year</a:t>
            </a:r>
            <a:r>
              <a:rPr lang="pl-PL" dirty="0" smtClean="0"/>
              <a:t>, the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GB" dirty="0" smtClean="0"/>
              <a:t>education through vocational qualifying course</a:t>
            </a:r>
            <a:r>
              <a:rPr lang="pl-PL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8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Health </a:t>
            </a:r>
            <a:r>
              <a:rPr lang="en-GB" dirty="0" smtClean="0"/>
              <a:t>care assistant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At our school the education for health care assistant lasts for one year and ends with professional examination and receiving the diploma confirming professional qualifications.</a:t>
            </a:r>
            <a:r>
              <a:rPr lang="pl-PL" dirty="0" smtClean="0"/>
              <a:t> </a:t>
            </a:r>
            <a:r>
              <a:rPr lang="en-GB" dirty="0" smtClean="0"/>
              <a:t>This diploma allows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en-GB" dirty="0" smtClean="0"/>
              <a:t> to take up employment in the entire European Union.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Health care assistant education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Theoretical learning </a:t>
            </a:r>
            <a:r>
              <a:rPr lang="en-GB" dirty="0" smtClean="0"/>
              <a:t>– (classes are completed at school) – it covers general profession thematic sections and sections that are characteristic and specific only for the profession of health care assistant</a:t>
            </a:r>
          </a:p>
          <a:p>
            <a:pPr algn="just"/>
            <a:r>
              <a:rPr lang="en-GB" b="1" dirty="0" smtClean="0"/>
              <a:t>Practical training</a:t>
            </a:r>
            <a:r>
              <a:rPr lang="pl-PL" b="1" dirty="0" smtClean="0"/>
              <a:t> </a:t>
            </a:r>
            <a:r>
              <a:rPr lang="en-GB" dirty="0" smtClean="0"/>
              <a:t>– completed in professional practical training facilities</a:t>
            </a:r>
            <a:r>
              <a:rPr lang="pl-PL" dirty="0" smtClean="0"/>
              <a:t>;</a:t>
            </a:r>
            <a:r>
              <a:rPr lang="en-GB" dirty="0" smtClean="0"/>
              <a:t> hospitals, social assistance houses, health care centres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Health care assistant education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T</a:t>
            </a:r>
            <a:r>
              <a:rPr lang="en-GB" dirty="0" smtClean="0"/>
              <a:t>he classes are conducted by qualified body of </a:t>
            </a:r>
            <a:r>
              <a:rPr lang="en-GB" dirty="0"/>
              <a:t>teachers </a:t>
            </a:r>
            <a:r>
              <a:rPr lang="pl-PL" dirty="0" smtClean="0"/>
              <a:t>a</a:t>
            </a:r>
            <a:r>
              <a:rPr lang="en-GB" dirty="0" smtClean="0"/>
              <a:t>t </a:t>
            </a:r>
            <a:r>
              <a:rPr lang="en-GB" dirty="0"/>
              <a:t>school;</a:t>
            </a:r>
            <a:r>
              <a:rPr lang="pl-PL" dirty="0" smtClean="0"/>
              <a:t> </a:t>
            </a:r>
            <a:r>
              <a:rPr lang="en-GB" dirty="0" smtClean="0"/>
              <a:t>in specialistic laboratories, such as: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Anatomical laboratory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Hygienic procedures laboratory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Emergency medicine laboratory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</TotalTime>
  <Words>533</Words>
  <Application>Microsoft Office PowerPoint</Application>
  <PresentationFormat>Pokaz na ekranie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Przesilenie</vt:lpstr>
      <vt:lpstr>HEALTH CARE ASSISTANT</vt:lpstr>
      <vt:lpstr>Health care assistant </vt:lpstr>
      <vt:lpstr>Health care assistant</vt:lpstr>
      <vt:lpstr>Health care assistant</vt:lpstr>
      <vt:lpstr>Health care assistant</vt:lpstr>
      <vt:lpstr>Health care assistant</vt:lpstr>
      <vt:lpstr>Health care assistant</vt:lpstr>
      <vt:lpstr>Health care assistant education</vt:lpstr>
      <vt:lpstr>Health care assistant education</vt:lpstr>
      <vt:lpstr>Anatomical laboratory</vt:lpstr>
      <vt:lpstr>Anatomical laboratory</vt:lpstr>
      <vt:lpstr>Hygienic procedures laboratory</vt:lpstr>
      <vt:lpstr>Hygienic procedures laboratory</vt:lpstr>
      <vt:lpstr>Hygienic procedures laboratory</vt:lpstr>
      <vt:lpstr>Emergency medicine laboratory</vt:lpstr>
      <vt:lpstr>Emergency medicine laboratory</vt:lpstr>
      <vt:lpstr>Emergency medicine laboratory</vt:lpstr>
      <vt:lpstr>Health care assistant</vt:lpstr>
      <vt:lpstr>Summary </vt:lpstr>
      <vt:lpstr>Summary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OPIEKUN MEDYCZNY</dc:title>
  <dc:creator>a</dc:creator>
  <cp:lastModifiedBy>a</cp:lastModifiedBy>
  <cp:revision>45</cp:revision>
  <dcterms:created xsi:type="dcterms:W3CDTF">2017-03-15T12:39:30Z</dcterms:created>
  <dcterms:modified xsi:type="dcterms:W3CDTF">2017-03-22T10:14:38Z</dcterms:modified>
</cp:coreProperties>
</file>